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8" r:id="rId2"/>
    <p:sldId id="33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38C"/>
    <a:srgbClr val="0182C6"/>
    <a:srgbClr val="429539"/>
    <a:srgbClr val="3C56EE"/>
    <a:srgbClr val="344BD0"/>
    <a:srgbClr val="4472C4"/>
    <a:srgbClr val="596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90F543-E97A-EF46-8F80-3F563102C0D1}" v="1" dt="2024-04-05T12:55:02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 omeract.org" userId="8e8205e2-35b6-40d3-aba9-4a86f7defccc" providerId="ADAL" clId="{F790F543-E97A-EF46-8F80-3F563102C0D1}"/>
    <pc:docChg chg="addSld delSld modSld">
      <pc:chgData name="admin omeract.org" userId="8e8205e2-35b6-40d3-aba9-4a86f7defccc" providerId="ADAL" clId="{F790F543-E97A-EF46-8F80-3F563102C0D1}" dt="2024-04-05T12:55:20.868" v="33" actId="14100"/>
      <pc:docMkLst>
        <pc:docMk/>
      </pc:docMkLst>
      <pc:sldChg chg="del">
        <pc:chgData name="admin omeract.org" userId="8e8205e2-35b6-40d3-aba9-4a86f7defccc" providerId="ADAL" clId="{F790F543-E97A-EF46-8F80-3F563102C0D1}" dt="2024-04-05T12:54:59.553" v="6" actId="2696"/>
        <pc:sldMkLst>
          <pc:docMk/>
          <pc:sldMk cId="2117195512" sldId="288"/>
        </pc:sldMkLst>
      </pc:sldChg>
      <pc:sldChg chg="del">
        <pc:chgData name="admin omeract.org" userId="8e8205e2-35b6-40d3-aba9-4a86f7defccc" providerId="ADAL" clId="{F790F543-E97A-EF46-8F80-3F563102C0D1}" dt="2024-04-05T12:54:59.548" v="2" actId="2696"/>
        <pc:sldMkLst>
          <pc:docMk/>
          <pc:sldMk cId="3290125329" sldId="291"/>
        </pc:sldMkLst>
      </pc:sldChg>
      <pc:sldChg chg="del">
        <pc:chgData name="admin omeract.org" userId="8e8205e2-35b6-40d3-aba9-4a86f7defccc" providerId="ADAL" clId="{F790F543-E97A-EF46-8F80-3F563102C0D1}" dt="2024-04-05T12:54:59.565" v="14" actId="2696"/>
        <pc:sldMkLst>
          <pc:docMk/>
          <pc:sldMk cId="291438893" sldId="313"/>
        </pc:sldMkLst>
      </pc:sldChg>
      <pc:sldChg chg="del">
        <pc:chgData name="admin omeract.org" userId="8e8205e2-35b6-40d3-aba9-4a86f7defccc" providerId="ADAL" clId="{F790F543-E97A-EF46-8F80-3F563102C0D1}" dt="2024-04-05T12:54:59.548" v="1" actId="2696"/>
        <pc:sldMkLst>
          <pc:docMk/>
          <pc:sldMk cId="193656830" sldId="314"/>
        </pc:sldMkLst>
      </pc:sldChg>
      <pc:sldChg chg="del">
        <pc:chgData name="admin omeract.org" userId="8e8205e2-35b6-40d3-aba9-4a86f7defccc" providerId="ADAL" clId="{F790F543-E97A-EF46-8F80-3F563102C0D1}" dt="2024-04-05T12:54:59.584" v="16" actId="2696"/>
        <pc:sldMkLst>
          <pc:docMk/>
          <pc:sldMk cId="3075297101" sldId="315"/>
        </pc:sldMkLst>
      </pc:sldChg>
      <pc:sldChg chg="del">
        <pc:chgData name="admin omeract.org" userId="8e8205e2-35b6-40d3-aba9-4a86f7defccc" providerId="ADAL" clId="{F790F543-E97A-EF46-8F80-3F563102C0D1}" dt="2024-04-05T12:54:59.557" v="9" actId="2696"/>
        <pc:sldMkLst>
          <pc:docMk/>
          <pc:sldMk cId="3813112828" sldId="316"/>
        </pc:sldMkLst>
      </pc:sldChg>
      <pc:sldChg chg="del">
        <pc:chgData name="admin omeract.org" userId="8e8205e2-35b6-40d3-aba9-4a86f7defccc" providerId="ADAL" clId="{F790F543-E97A-EF46-8F80-3F563102C0D1}" dt="2024-04-05T12:54:59.546" v="0" actId="2696"/>
        <pc:sldMkLst>
          <pc:docMk/>
          <pc:sldMk cId="1644539841" sldId="317"/>
        </pc:sldMkLst>
      </pc:sldChg>
      <pc:sldChg chg="del">
        <pc:chgData name="admin omeract.org" userId="8e8205e2-35b6-40d3-aba9-4a86f7defccc" providerId="ADAL" clId="{F790F543-E97A-EF46-8F80-3F563102C0D1}" dt="2024-04-05T12:54:59.554" v="7" actId="2696"/>
        <pc:sldMkLst>
          <pc:docMk/>
          <pc:sldMk cId="34602378" sldId="319"/>
        </pc:sldMkLst>
      </pc:sldChg>
      <pc:sldChg chg="del">
        <pc:chgData name="admin omeract.org" userId="8e8205e2-35b6-40d3-aba9-4a86f7defccc" providerId="ADAL" clId="{F790F543-E97A-EF46-8F80-3F563102C0D1}" dt="2024-04-05T12:54:59.558" v="10" actId="2696"/>
        <pc:sldMkLst>
          <pc:docMk/>
          <pc:sldMk cId="184364945" sldId="320"/>
        </pc:sldMkLst>
      </pc:sldChg>
      <pc:sldChg chg="del">
        <pc:chgData name="admin omeract.org" userId="8e8205e2-35b6-40d3-aba9-4a86f7defccc" providerId="ADAL" clId="{F790F543-E97A-EF46-8F80-3F563102C0D1}" dt="2024-04-05T12:54:59.593" v="24" actId="2696"/>
        <pc:sldMkLst>
          <pc:docMk/>
          <pc:sldMk cId="3345127933" sldId="321"/>
        </pc:sldMkLst>
      </pc:sldChg>
      <pc:sldChg chg="del">
        <pc:chgData name="admin omeract.org" userId="8e8205e2-35b6-40d3-aba9-4a86f7defccc" providerId="ADAL" clId="{F790F543-E97A-EF46-8F80-3F563102C0D1}" dt="2024-04-05T12:54:59.551" v="4" actId="2696"/>
        <pc:sldMkLst>
          <pc:docMk/>
          <pc:sldMk cId="2765773076" sldId="322"/>
        </pc:sldMkLst>
      </pc:sldChg>
      <pc:sldChg chg="del">
        <pc:chgData name="admin omeract.org" userId="8e8205e2-35b6-40d3-aba9-4a86f7defccc" providerId="ADAL" clId="{F790F543-E97A-EF46-8F80-3F563102C0D1}" dt="2024-04-05T12:54:59.552" v="5" actId="2696"/>
        <pc:sldMkLst>
          <pc:docMk/>
          <pc:sldMk cId="3674477242" sldId="323"/>
        </pc:sldMkLst>
      </pc:sldChg>
      <pc:sldChg chg="del">
        <pc:chgData name="admin omeract.org" userId="8e8205e2-35b6-40d3-aba9-4a86f7defccc" providerId="ADAL" clId="{F790F543-E97A-EF46-8F80-3F563102C0D1}" dt="2024-04-05T12:54:59.550" v="3" actId="2696"/>
        <pc:sldMkLst>
          <pc:docMk/>
          <pc:sldMk cId="3438713087" sldId="324"/>
        </pc:sldMkLst>
      </pc:sldChg>
      <pc:sldChg chg="del">
        <pc:chgData name="admin omeract.org" userId="8e8205e2-35b6-40d3-aba9-4a86f7defccc" providerId="ADAL" clId="{F790F543-E97A-EF46-8F80-3F563102C0D1}" dt="2024-04-05T12:54:59.591" v="22" actId="2696"/>
        <pc:sldMkLst>
          <pc:docMk/>
          <pc:sldMk cId="2926782214" sldId="325"/>
        </pc:sldMkLst>
      </pc:sldChg>
      <pc:sldChg chg="del">
        <pc:chgData name="admin omeract.org" userId="8e8205e2-35b6-40d3-aba9-4a86f7defccc" providerId="ADAL" clId="{F790F543-E97A-EF46-8F80-3F563102C0D1}" dt="2024-04-05T12:54:59.589" v="20" actId="2696"/>
        <pc:sldMkLst>
          <pc:docMk/>
          <pc:sldMk cId="1345058320" sldId="326"/>
        </pc:sldMkLst>
      </pc:sldChg>
      <pc:sldChg chg="del">
        <pc:chgData name="admin omeract.org" userId="8e8205e2-35b6-40d3-aba9-4a86f7defccc" providerId="ADAL" clId="{F790F543-E97A-EF46-8F80-3F563102C0D1}" dt="2024-04-05T12:54:59.560" v="12" actId="2696"/>
        <pc:sldMkLst>
          <pc:docMk/>
          <pc:sldMk cId="1528517707" sldId="327"/>
        </pc:sldMkLst>
      </pc:sldChg>
      <pc:sldChg chg="del">
        <pc:chgData name="admin omeract.org" userId="8e8205e2-35b6-40d3-aba9-4a86f7defccc" providerId="ADAL" clId="{F790F543-E97A-EF46-8F80-3F563102C0D1}" dt="2024-04-05T12:54:59.588" v="19" actId="2696"/>
        <pc:sldMkLst>
          <pc:docMk/>
          <pc:sldMk cId="1768992556" sldId="328"/>
        </pc:sldMkLst>
      </pc:sldChg>
      <pc:sldChg chg="del">
        <pc:chgData name="admin omeract.org" userId="8e8205e2-35b6-40d3-aba9-4a86f7defccc" providerId="ADAL" clId="{F790F543-E97A-EF46-8F80-3F563102C0D1}" dt="2024-04-05T12:54:59.555" v="8" actId="2696"/>
        <pc:sldMkLst>
          <pc:docMk/>
          <pc:sldMk cId="3807704914" sldId="329"/>
        </pc:sldMkLst>
      </pc:sldChg>
      <pc:sldChg chg="del">
        <pc:chgData name="admin omeract.org" userId="8e8205e2-35b6-40d3-aba9-4a86f7defccc" providerId="ADAL" clId="{F790F543-E97A-EF46-8F80-3F563102C0D1}" dt="2024-04-05T12:54:59.559" v="11" actId="2696"/>
        <pc:sldMkLst>
          <pc:docMk/>
          <pc:sldMk cId="3062316515" sldId="330"/>
        </pc:sldMkLst>
      </pc:sldChg>
      <pc:sldChg chg="del">
        <pc:chgData name="admin omeract.org" userId="8e8205e2-35b6-40d3-aba9-4a86f7defccc" providerId="ADAL" clId="{F790F543-E97A-EF46-8F80-3F563102C0D1}" dt="2024-04-05T12:54:59.566" v="15" actId="2696"/>
        <pc:sldMkLst>
          <pc:docMk/>
          <pc:sldMk cId="1148081111" sldId="331"/>
        </pc:sldMkLst>
      </pc:sldChg>
      <pc:sldChg chg="del">
        <pc:chgData name="admin omeract.org" userId="8e8205e2-35b6-40d3-aba9-4a86f7defccc" providerId="ADAL" clId="{F790F543-E97A-EF46-8F80-3F563102C0D1}" dt="2024-04-05T12:54:59.587" v="18" actId="2696"/>
        <pc:sldMkLst>
          <pc:docMk/>
          <pc:sldMk cId="2014023359" sldId="332"/>
        </pc:sldMkLst>
      </pc:sldChg>
      <pc:sldChg chg="del">
        <pc:chgData name="admin omeract.org" userId="8e8205e2-35b6-40d3-aba9-4a86f7defccc" providerId="ADAL" clId="{F790F543-E97A-EF46-8F80-3F563102C0D1}" dt="2024-04-05T12:54:59.561" v="13" actId="2696"/>
        <pc:sldMkLst>
          <pc:docMk/>
          <pc:sldMk cId="3316953634" sldId="333"/>
        </pc:sldMkLst>
      </pc:sldChg>
      <pc:sldChg chg="del">
        <pc:chgData name="admin omeract.org" userId="8e8205e2-35b6-40d3-aba9-4a86f7defccc" providerId="ADAL" clId="{F790F543-E97A-EF46-8F80-3F563102C0D1}" dt="2024-04-05T12:54:59.586" v="17" actId="2696"/>
        <pc:sldMkLst>
          <pc:docMk/>
          <pc:sldMk cId="1847776246" sldId="334"/>
        </pc:sldMkLst>
      </pc:sldChg>
      <pc:sldChg chg="del">
        <pc:chgData name="admin omeract.org" userId="8e8205e2-35b6-40d3-aba9-4a86f7defccc" providerId="ADAL" clId="{F790F543-E97A-EF46-8F80-3F563102C0D1}" dt="2024-04-05T12:54:59.592" v="23" actId="2696"/>
        <pc:sldMkLst>
          <pc:docMk/>
          <pc:sldMk cId="4173555709" sldId="335"/>
        </pc:sldMkLst>
      </pc:sldChg>
      <pc:sldChg chg="del">
        <pc:chgData name="admin omeract.org" userId="8e8205e2-35b6-40d3-aba9-4a86f7defccc" providerId="ADAL" clId="{F790F543-E97A-EF46-8F80-3F563102C0D1}" dt="2024-04-05T12:54:59.607" v="26" actId="2696"/>
        <pc:sldMkLst>
          <pc:docMk/>
          <pc:sldMk cId="2558149860" sldId="336"/>
        </pc:sldMkLst>
      </pc:sldChg>
      <pc:sldChg chg="del">
        <pc:chgData name="admin omeract.org" userId="8e8205e2-35b6-40d3-aba9-4a86f7defccc" providerId="ADAL" clId="{F790F543-E97A-EF46-8F80-3F563102C0D1}" dt="2024-04-05T12:54:59.590" v="21" actId="2696"/>
        <pc:sldMkLst>
          <pc:docMk/>
          <pc:sldMk cId="3905058747" sldId="337"/>
        </pc:sldMkLst>
      </pc:sldChg>
      <pc:sldChg chg="modSp add mod">
        <pc:chgData name="admin omeract.org" userId="8e8205e2-35b6-40d3-aba9-4a86f7defccc" providerId="ADAL" clId="{F790F543-E97A-EF46-8F80-3F563102C0D1}" dt="2024-04-05T12:55:20.868" v="33" actId="14100"/>
        <pc:sldMkLst>
          <pc:docMk/>
          <pc:sldMk cId="792422530" sldId="339"/>
        </pc:sldMkLst>
        <pc:graphicFrameChg chg="modGraphic">
          <ac:chgData name="admin omeract.org" userId="8e8205e2-35b6-40d3-aba9-4a86f7defccc" providerId="ADAL" clId="{F790F543-E97A-EF46-8F80-3F563102C0D1}" dt="2024-04-05T12:55:20.868" v="33" actId="14100"/>
          <ac:graphicFrameMkLst>
            <pc:docMk/>
            <pc:sldMk cId="792422530" sldId="339"/>
            <ac:graphicFrameMk id="7" creationId="{CEACC524-7E05-8F3F-61FD-4A0684FB7D39}"/>
          </ac:graphicFrameMkLst>
        </pc:graphicFrameChg>
      </pc:sldChg>
      <pc:sldChg chg="del">
        <pc:chgData name="admin omeract.org" userId="8e8205e2-35b6-40d3-aba9-4a86f7defccc" providerId="ADAL" clId="{F790F543-E97A-EF46-8F80-3F563102C0D1}" dt="2024-04-05T12:54:59.597" v="25" actId="2696"/>
        <pc:sldMkLst>
          <pc:docMk/>
          <pc:sldMk cId="2756300995" sldId="339"/>
        </pc:sldMkLst>
      </pc:sldChg>
    </pc:docChg>
  </pc:docChgLst>
  <pc:docChgLst>
    <pc:chgData name="admin omeract.org" userId="8e8205e2-35b6-40d3-aba9-4a86f7defccc" providerId="ADAL" clId="{E4CC1576-5448-1A46-A775-9144264E2E66}"/>
    <pc:docChg chg="custSel addSld delSld modSld sldOrd">
      <pc:chgData name="admin omeract.org" userId="8e8205e2-35b6-40d3-aba9-4a86f7defccc" providerId="ADAL" clId="{E4CC1576-5448-1A46-A775-9144264E2E66}" dt="2024-02-16T23:50:06.826" v="26" actId="14100"/>
      <pc:docMkLst>
        <pc:docMk/>
      </pc:docMkLst>
      <pc:sldChg chg="modSp mod">
        <pc:chgData name="admin omeract.org" userId="8e8205e2-35b6-40d3-aba9-4a86f7defccc" providerId="ADAL" clId="{E4CC1576-5448-1A46-A775-9144264E2E66}" dt="2024-02-16T23:49:33.503" v="24" actId="113"/>
        <pc:sldMkLst>
          <pc:docMk/>
          <pc:sldMk cId="291438893" sldId="313"/>
        </pc:sldMkLst>
        <pc:graphicFrameChg chg="modGraphic">
          <ac:chgData name="admin omeract.org" userId="8e8205e2-35b6-40d3-aba9-4a86f7defccc" providerId="ADAL" clId="{E4CC1576-5448-1A46-A775-9144264E2E66}" dt="2024-02-16T23:49:33.503" v="24" actId="113"/>
          <ac:graphicFrameMkLst>
            <pc:docMk/>
            <pc:sldMk cId="291438893" sldId="313"/>
            <ac:graphicFrameMk id="7" creationId="{6F69BA28-0B5A-E943-AB9C-47D5909B98F0}"/>
          </ac:graphicFrameMkLst>
        </pc:graphicFrameChg>
      </pc:sldChg>
      <pc:sldChg chg="modSp mod">
        <pc:chgData name="admin omeract.org" userId="8e8205e2-35b6-40d3-aba9-4a86f7defccc" providerId="ADAL" clId="{E4CC1576-5448-1A46-A775-9144264E2E66}" dt="2024-02-16T23:49:47.652" v="25" actId="14100"/>
        <pc:sldMkLst>
          <pc:docMk/>
          <pc:sldMk cId="193656830" sldId="314"/>
        </pc:sldMkLst>
        <pc:spChg chg="mod">
          <ac:chgData name="admin omeract.org" userId="8e8205e2-35b6-40d3-aba9-4a86f7defccc" providerId="ADAL" clId="{E4CC1576-5448-1A46-A775-9144264E2E66}" dt="2024-02-16T23:49:47.652" v="25" actId="14100"/>
          <ac:spMkLst>
            <pc:docMk/>
            <pc:sldMk cId="193656830" sldId="314"/>
            <ac:spMk id="6" creationId="{00000000-0000-0000-0000-000000000000}"/>
          </ac:spMkLst>
        </pc:spChg>
        <pc:graphicFrameChg chg="modGraphic">
          <ac:chgData name="admin omeract.org" userId="8e8205e2-35b6-40d3-aba9-4a86f7defccc" providerId="ADAL" clId="{E4CC1576-5448-1A46-A775-9144264E2E66}" dt="2024-02-16T23:49:14.117" v="22" actId="113"/>
          <ac:graphicFrameMkLst>
            <pc:docMk/>
            <pc:sldMk cId="193656830" sldId="314"/>
            <ac:graphicFrameMk id="7" creationId="{6F69BA28-0B5A-E943-AB9C-47D5909B98F0}"/>
          </ac:graphicFrameMkLst>
        </pc:graphicFrameChg>
      </pc:sldChg>
      <pc:sldChg chg="modSp mod">
        <pc:chgData name="admin omeract.org" userId="8e8205e2-35b6-40d3-aba9-4a86f7defccc" providerId="ADAL" clId="{E4CC1576-5448-1A46-A775-9144264E2E66}" dt="2024-02-16T23:50:06.826" v="26" actId="14100"/>
        <pc:sldMkLst>
          <pc:docMk/>
          <pc:sldMk cId="3075297101" sldId="315"/>
        </pc:sldMkLst>
        <pc:spChg chg="mod">
          <ac:chgData name="admin omeract.org" userId="8e8205e2-35b6-40d3-aba9-4a86f7defccc" providerId="ADAL" clId="{E4CC1576-5448-1A46-A775-9144264E2E66}" dt="2024-02-16T23:50:06.826" v="26" actId="14100"/>
          <ac:spMkLst>
            <pc:docMk/>
            <pc:sldMk cId="3075297101" sldId="315"/>
            <ac:spMk id="8" creationId="{00000000-0000-0000-0000-000000000000}"/>
          </ac:spMkLst>
        </pc:spChg>
        <pc:graphicFrameChg chg="modGraphic">
          <ac:chgData name="admin omeract.org" userId="8e8205e2-35b6-40d3-aba9-4a86f7defccc" providerId="ADAL" clId="{E4CC1576-5448-1A46-A775-9144264E2E66}" dt="2024-02-16T23:49:05.224" v="21" actId="113"/>
          <ac:graphicFrameMkLst>
            <pc:docMk/>
            <pc:sldMk cId="3075297101" sldId="315"/>
            <ac:graphicFrameMk id="7" creationId="{6F69BA28-0B5A-E943-AB9C-47D5909B98F0}"/>
          </ac:graphicFrameMkLst>
        </pc:graphicFrameChg>
      </pc:sldChg>
      <pc:sldChg chg="ord">
        <pc:chgData name="admin omeract.org" userId="8e8205e2-35b6-40d3-aba9-4a86f7defccc" providerId="ADAL" clId="{E4CC1576-5448-1A46-A775-9144264E2E66}" dt="2024-02-13T01:46:34.571" v="1" actId="20578"/>
        <pc:sldMkLst>
          <pc:docMk/>
          <pc:sldMk cId="1644539841" sldId="317"/>
        </pc:sldMkLst>
      </pc:sldChg>
      <pc:sldChg chg="modSp mod">
        <pc:chgData name="admin omeract.org" userId="8e8205e2-35b6-40d3-aba9-4a86f7defccc" providerId="ADAL" clId="{E4CC1576-5448-1A46-A775-9144264E2E66}" dt="2024-02-15T19:50:36.917" v="2" actId="120"/>
        <pc:sldMkLst>
          <pc:docMk/>
          <pc:sldMk cId="2710384673" sldId="338"/>
        </pc:sldMkLst>
        <pc:graphicFrameChg chg="modGraphic">
          <ac:chgData name="admin omeract.org" userId="8e8205e2-35b6-40d3-aba9-4a86f7defccc" providerId="ADAL" clId="{E4CC1576-5448-1A46-A775-9144264E2E66}" dt="2024-02-15T19:50:36.917" v="2" actId="120"/>
          <ac:graphicFrameMkLst>
            <pc:docMk/>
            <pc:sldMk cId="2710384673" sldId="338"/>
            <ac:graphicFrameMk id="7" creationId="{CEACC524-7E05-8F3F-61FD-4A0684FB7D39}"/>
          </ac:graphicFrameMkLst>
        </pc:graphicFrameChg>
      </pc:sldChg>
      <pc:sldChg chg="add">
        <pc:chgData name="admin omeract.org" userId="8e8205e2-35b6-40d3-aba9-4a86f7defccc" providerId="ADAL" clId="{E4CC1576-5448-1A46-A775-9144264E2E66}" dt="2024-02-13T01:46:30.672" v="0" actId="2890"/>
        <pc:sldMkLst>
          <pc:docMk/>
          <pc:sldMk cId="2756300995" sldId="339"/>
        </pc:sldMkLst>
      </pc:sldChg>
      <pc:sldChg chg="addSp delSp modSp add del mod">
        <pc:chgData name="admin omeract.org" userId="8e8205e2-35b6-40d3-aba9-4a86f7defccc" providerId="ADAL" clId="{E4CC1576-5448-1A46-A775-9144264E2E66}" dt="2024-02-16T19:26:38.739" v="18" actId="2696"/>
        <pc:sldMkLst>
          <pc:docMk/>
          <pc:sldMk cId="3140839681" sldId="340"/>
        </pc:sldMkLst>
        <pc:spChg chg="del">
          <ac:chgData name="admin omeract.org" userId="8e8205e2-35b6-40d3-aba9-4a86f7defccc" providerId="ADAL" clId="{E4CC1576-5448-1A46-A775-9144264E2E66}" dt="2024-02-16T19:24:28" v="7" actId="478"/>
          <ac:spMkLst>
            <pc:docMk/>
            <pc:sldMk cId="3140839681" sldId="340"/>
            <ac:spMk id="2" creationId="{35943D16-4C22-7122-CD9B-690A8DA6235D}"/>
          </ac:spMkLst>
        </pc:spChg>
        <pc:spChg chg="add del mod">
          <ac:chgData name="admin omeract.org" userId="8e8205e2-35b6-40d3-aba9-4a86f7defccc" providerId="ADAL" clId="{E4CC1576-5448-1A46-A775-9144264E2E66}" dt="2024-02-16T19:24:30.860" v="8" actId="478"/>
          <ac:spMkLst>
            <pc:docMk/>
            <pc:sldMk cId="3140839681" sldId="340"/>
            <ac:spMk id="4" creationId="{BAE0657D-6405-142E-A32F-79AE839481F4}"/>
          </ac:spMkLst>
        </pc:spChg>
        <pc:spChg chg="mod">
          <ac:chgData name="admin omeract.org" userId="8e8205e2-35b6-40d3-aba9-4a86f7defccc" providerId="ADAL" clId="{E4CC1576-5448-1A46-A775-9144264E2E66}" dt="2024-02-16T19:24:48.759" v="10" actId="14100"/>
          <ac:spMkLst>
            <pc:docMk/>
            <pc:sldMk cId="3140839681" sldId="340"/>
            <ac:spMk id="5" creationId="{5CE7FECE-C263-4C84-5A76-09B405E3DD12}"/>
          </ac:spMkLst>
        </pc:spChg>
        <pc:spChg chg="mod">
          <ac:chgData name="admin omeract.org" userId="8e8205e2-35b6-40d3-aba9-4a86f7defccc" providerId="ADAL" clId="{E4CC1576-5448-1A46-A775-9144264E2E66}" dt="2024-02-16T19:25:56.269" v="17" actId="1076"/>
          <ac:spMkLst>
            <pc:docMk/>
            <pc:sldMk cId="3140839681" sldId="340"/>
            <ac:spMk id="6" creationId="{08A40BB0-DD80-B927-2C97-9DB1AE61B72E}"/>
          </ac:spMkLst>
        </pc:spChg>
        <pc:spChg chg="mod">
          <ac:chgData name="admin omeract.org" userId="8e8205e2-35b6-40d3-aba9-4a86f7defccc" providerId="ADAL" clId="{E4CC1576-5448-1A46-A775-9144264E2E66}" dt="2024-02-16T19:25:53.807" v="16" actId="1076"/>
          <ac:spMkLst>
            <pc:docMk/>
            <pc:sldMk cId="3140839681" sldId="340"/>
            <ac:spMk id="8" creationId="{F81E07A8-76A5-5B74-E6AE-E138531DC10B}"/>
          </ac:spMkLst>
        </pc:spChg>
        <pc:spChg chg="del">
          <ac:chgData name="admin omeract.org" userId="8e8205e2-35b6-40d3-aba9-4a86f7defccc" providerId="ADAL" clId="{E4CC1576-5448-1A46-A775-9144264E2E66}" dt="2024-02-16T19:24:25.117" v="6" actId="478"/>
          <ac:spMkLst>
            <pc:docMk/>
            <pc:sldMk cId="3140839681" sldId="340"/>
            <ac:spMk id="13" creationId="{2CAD6A91-FB51-6240-0D85-C2A47A839617}"/>
          </ac:spMkLst>
        </pc:spChg>
        <pc:spChg chg="del">
          <ac:chgData name="admin omeract.org" userId="8e8205e2-35b6-40d3-aba9-4a86f7defccc" providerId="ADAL" clId="{E4CC1576-5448-1A46-A775-9144264E2E66}" dt="2024-02-16T19:24:23.488" v="5" actId="478"/>
          <ac:spMkLst>
            <pc:docMk/>
            <pc:sldMk cId="3140839681" sldId="340"/>
            <ac:spMk id="16" creationId="{13B9ABFE-9DFB-C470-9DF6-3085EB4495AB}"/>
          </ac:spMkLst>
        </pc:spChg>
        <pc:spChg chg="del">
          <ac:chgData name="admin omeract.org" userId="8e8205e2-35b6-40d3-aba9-4a86f7defccc" providerId="ADAL" clId="{E4CC1576-5448-1A46-A775-9144264E2E66}" dt="2024-02-16T19:24:23.488" v="5" actId="478"/>
          <ac:spMkLst>
            <pc:docMk/>
            <pc:sldMk cId="3140839681" sldId="340"/>
            <ac:spMk id="18" creationId="{10732AFB-4A92-77A7-7962-4C13D95D0155}"/>
          </ac:spMkLst>
        </pc:spChg>
        <pc:spChg chg="del">
          <ac:chgData name="admin omeract.org" userId="8e8205e2-35b6-40d3-aba9-4a86f7defccc" providerId="ADAL" clId="{E4CC1576-5448-1A46-A775-9144264E2E66}" dt="2024-02-16T19:24:23.488" v="5" actId="478"/>
          <ac:spMkLst>
            <pc:docMk/>
            <pc:sldMk cId="3140839681" sldId="340"/>
            <ac:spMk id="20" creationId="{7000088D-8D52-1EC2-1516-102369026CA1}"/>
          </ac:spMkLst>
        </pc:spChg>
        <pc:graphicFrameChg chg="del">
          <ac:chgData name="admin omeract.org" userId="8e8205e2-35b6-40d3-aba9-4a86f7defccc" providerId="ADAL" clId="{E4CC1576-5448-1A46-A775-9144264E2E66}" dt="2024-02-16T19:24:18.941" v="4" actId="478"/>
          <ac:graphicFrameMkLst>
            <pc:docMk/>
            <pc:sldMk cId="3140839681" sldId="340"/>
            <ac:graphicFrameMk id="7" creationId="{CEACC524-7E05-8F3F-61FD-4A0684FB7D3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05A3-A213-294C-BC5C-1C2B981D0F99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6FB7-42B5-8E49-8152-0CE6E2CE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3AEF3-1FDF-A6B6-83B0-AD80928F8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901D01-E485-F20C-DB48-576548146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BC3A75-1D03-9DB0-7B48-A8F13C89A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19260-DE28-C922-F9C8-7918F1171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092B2-5122-4BEA-B82E-92F305F3E4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9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3AEF3-1FDF-A6B6-83B0-AD80928F8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901D01-E485-F20C-DB48-576548146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BC3A75-1D03-9DB0-7B48-A8F13C89A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19260-DE28-C922-F9C8-7918F1171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092B2-5122-4BEA-B82E-92F305F3E4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C5FF-5695-3548-856F-79CF053B8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5D04C-C78D-C14B-BA7F-D0186B4F4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DA73C-9DF9-9541-BFBC-72EC38B0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A012-7742-4748-8E42-E16F171F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AA291-7D49-574C-8A12-E821594F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8EC5-0396-FF4C-BE91-502D1F7C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9341B-B5A7-9A44-9CFF-BA189B7DC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56B8F-E7FA-FD4D-B542-451ECAD5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61D83-0619-DC44-901E-781C7EEC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466A5-9012-984F-9A09-440577A4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79F1C-7B4C-1145-910D-64A3C2E57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81D5C-2F8A-E849-8086-E08C08647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F0EBD-7F1F-9441-909A-FB11E421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63C99-ACC7-4843-82C9-BB245F6D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E4BE-F5C9-1E46-959E-B3C8F27F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C3AC-9977-6B4B-A611-8B6C3199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8F10C-8ECF-EE46-8344-E185E4087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FA52-9E9D-604A-A613-337E2A28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0DD3-887A-9841-958B-AF69B974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60E7-CC32-434E-8970-600103BA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1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C4C8D-7D49-F142-9187-FE5EF627F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C93A-1DFD-BD42-9827-01C9C1376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7B72E-3B59-C742-ABD1-B4D922AF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84BFC-A82E-5C46-A0A9-C08413D2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8078-1E5F-994E-9819-B8E38638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5A8C-86A0-7840-9C40-2F907EA5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88B1-5425-294D-B368-21B70BF2E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9C282-7F48-BA49-A56C-45D9F3182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C6B4-7FAA-6C4C-B01E-08A70DBC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85FD6-3ED8-AD44-A1FE-8306C905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25C11-1078-4445-942D-0A222358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9EDE-BE52-AC43-BEBC-F49CB09A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9F59C-E254-C04A-9CB9-622BA0095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9F9B5-2FC8-4F4E-BB35-51D8F2709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A089C-8733-324C-BD8A-CAF2C9977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15575-8CB4-FC42-86C7-F322D456B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CDD38-1459-6D4B-9F21-3DD74A39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01638-EA48-9643-8DFC-20AFEDD4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C8558-F9A0-494A-9E36-F0B319DB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1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5AD5-B2A2-DB4F-9F18-A54DE86E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0F469-8129-3141-8F92-B982D181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3E19B-A951-FC42-B150-94068823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4A961-5537-6F4C-B6DB-46477A0C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E5136-E829-EB4A-90DC-804D3F3E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B20CD-BA42-674D-8E93-1AF1B2A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E4B4F-7087-0345-A0E0-9001F25A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7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70B9-AB4D-E24E-AC3A-B9EB4B5F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CA37B-6240-3148-B318-7F028985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460E0-8F47-A04F-AEA4-0956A1181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53DED-2781-BB4A-B874-71FA55F3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B1483-73D5-E942-8F58-E13BD2DF9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721E4-DA0D-7342-A126-109FED0F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2BA03-2853-5D4F-BC28-47F3C95C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F536B7-9DCB-B241-AE1E-822AAD7AE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99E37-B169-1A45-9224-D6CAA6CC6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FC1F5-2430-C240-B9B4-AE2C1ECA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C97ED-A085-3E44-8BAD-D39E257C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2A10B-59D3-9549-A751-82886A46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B1FD0-58FD-544A-B432-CC1BB1BD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9A26-2A20-684F-9572-9BBBFC111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F34B7-3A66-E24D-B6DF-2C5220D8B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5EC0-A503-9C4A-B9E6-A77F899076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F625D-3798-FF41-A3FF-086F95C59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4FB7-4F2C-7B49-BCB5-1C96A1AB9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8539F-6646-C8AE-D253-E9EAEE0BD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CE7FECE-C263-4C84-5A76-09B405E3DD12}"/>
              </a:ext>
            </a:extLst>
          </p:cNvPr>
          <p:cNvSpPr/>
          <p:nvPr/>
        </p:nvSpPr>
        <p:spPr>
          <a:xfrm>
            <a:off x="128008" y="1695539"/>
            <a:ext cx="4498768" cy="4821757"/>
          </a:xfrm>
          <a:prstGeom prst="ellipse">
            <a:avLst/>
          </a:prstGeom>
          <a:solidFill>
            <a:srgbClr val="2533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1E07A8-76A5-5B74-E6AE-E138531DC10B}"/>
              </a:ext>
            </a:extLst>
          </p:cNvPr>
          <p:cNvSpPr/>
          <p:nvPr/>
        </p:nvSpPr>
        <p:spPr>
          <a:xfrm>
            <a:off x="707789" y="2862943"/>
            <a:ext cx="3689047" cy="3654353"/>
          </a:xfrm>
          <a:prstGeom prst="ellipse">
            <a:avLst/>
          </a:prstGeom>
          <a:solidFill>
            <a:srgbClr val="018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40BB0-DD80-B927-2C97-9DB1AE61B72E}"/>
              </a:ext>
            </a:extLst>
          </p:cNvPr>
          <p:cNvSpPr/>
          <p:nvPr/>
        </p:nvSpPr>
        <p:spPr>
          <a:xfrm>
            <a:off x="1328886" y="4267199"/>
            <a:ext cx="2623008" cy="2250097"/>
          </a:xfrm>
          <a:prstGeom prst="ellipse">
            <a:avLst/>
          </a:prstGeom>
          <a:solidFill>
            <a:srgbClr val="4295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43D16-4C22-7122-CD9B-690A8DA6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" y="338666"/>
            <a:ext cx="11914909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OMERACT Onion for Domains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AD6A91-FB51-6240-0D85-C2A47A839617}"/>
              </a:ext>
            </a:extLst>
          </p:cNvPr>
          <p:cNvSpPr txBox="1"/>
          <p:nvPr/>
        </p:nvSpPr>
        <p:spPr>
          <a:xfrm>
            <a:off x="7487873" y="1628699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B9ABFE-9DFB-C470-9DF6-3085EB4495AB}"/>
              </a:ext>
            </a:extLst>
          </p:cNvPr>
          <p:cNvSpPr txBox="1"/>
          <p:nvPr/>
        </p:nvSpPr>
        <p:spPr>
          <a:xfrm>
            <a:off x="7521087" y="2951953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32AFB-4A92-77A7-7962-4C13D95D0155}"/>
              </a:ext>
            </a:extLst>
          </p:cNvPr>
          <p:cNvSpPr txBox="1"/>
          <p:nvPr/>
        </p:nvSpPr>
        <p:spPr>
          <a:xfrm>
            <a:off x="7503376" y="4121504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00088D-8D52-1EC2-1516-102369026CA1}"/>
              </a:ext>
            </a:extLst>
          </p:cNvPr>
          <p:cNvSpPr txBox="1"/>
          <p:nvPr/>
        </p:nvSpPr>
        <p:spPr>
          <a:xfrm>
            <a:off x="7518125" y="4863843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ACC524-7E05-8F3F-61FD-4A0684FB7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563553"/>
              </p:ext>
            </p:extLst>
          </p:nvPr>
        </p:nvGraphicFramePr>
        <p:xfrm>
          <a:off x="2394857" y="1695539"/>
          <a:ext cx="9300957" cy="4821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1800">
                  <a:extLst>
                    <a:ext uri="{9D8B030D-6E8A-4147-A177-3AD203B41FA5}">
                      <a16:colId xmlns:a16="http://schemas.microsoft.com/office/drawing/2014/main" val="186550953"/>
                    </a:ext>
                  </a:extLst>
                </a:gridCol>
                <a:gridCol w="5179157">
                  <a:extLst>
                    <a:ext uri="{9D8B030D-6E8A-4147-A177-3AD203B41FA5}">
                      <a16:colId xmlns:a16="http://schemas.microsoft.com/office/drawing/2014/main" val="3294338606"/>
                    </a:ext>
                  </a:extLst>
                </a:gridCol>
              </a:tblGrid>
              <a:tr h="103588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Domains for future consideration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Important to only one collaborator group or domains needing more research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56114"/>
                  </a:ext>
                </a:extLst>
              </a:tr>
              <a:tr h="1398090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Circumstance-dependent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measured in specific circumstances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21721"/>
                  </a:ext>
                </a:extLst>
              </a:tr>
              <a:tr h="2234948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Should be Measured in all Clinical Trials, covering the OMERACT Core Areas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0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38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8539F-6646-C8AE-D253-E9EAEE0BD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CE7FECE-C263-4C84-5A76-09B405E3DD12}"/>
              </a:ext>
            </a:extLst>
          </p:cNvPr>
          <p:cNvSpPr/>
          <p:nvPr/>
        </p:nvSpPr>
        <p:spPr>
          <a:xfrm>
            <a:off x="128008" y="1695539"/>
            <a:ext cx="4498768" cy="4821757"/>
          </a:xfrm>
          <a:prstGeom prst="ellipse">
            <a:avLst/>
          </a:prstGeom>
          <a:solidFill>
            <a:srgbClr val="2533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1E07A8-76A5-5B74-E6AE-E138531DC10B}"/>
              </a:ext>
            </a:extLst>
          </p:cNvPr>
          <p:cNvSpPr/>
          <p:nvPr/>
        </p:nvSpPr>
        <p:spPr>
          <a:xfrm>
            <a:off x="707789" y="2862943"/>
            <a:ext cx="3689047" cy="3654353"/>
          </a:xfrm>
          <a:prstGeom prst="ellipse">
            <a:avLst/>
          </a:prstGeom>
          <a:solidFill>
            <a:srgbClr val="018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40BB0-DD80-B927-2C97-9DB1AE61B72E}"/>
              </a:ext>
            </a:extLst>
          </p:cNvPr>
          <p:cNvSpPr/>
          <p:nvPr/>
        </p:nvSpPr>
        <p:spPr>
          <a:xfrm>
            <a:off x="1328886" y="4267199"/>
            <a:ext cx="2623008" cy="2250097"/>
          </a:xfrm>
          <a:prstGeom prst="ellipse">
            <a:avLst/>
          </a:prstGeom>
          <a:solidFill>
            <a:srgbClr val="4295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43D16-4C22-7122-CD9B-690A8DA6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" y="338666"/>
            <a:ext cx="11914909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OMERACT Onion for Domains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AD6A91-FB51-6240-0D85-C2A47A839617}"/>
              </a:ext>
            </a:extLst>
          </p:cNvPr>
          <p:cNvSpPr txBox="1"/>
          <p:nvPr/>
        </p:nvSpPr>
        <p:spPr>
          <a:xfrm>
            <a:off x="7487873" y="1628699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B9ABFE-9DFB-C470-9DF6-3085EB4495AB}"/>
              </a:ext>
            </a:extLst>
          </p:cNvPr>
          <p:cNvSpPr txBox="1"/>
          <p:nvPr/>
        </p:nvSpPr>
        <p:spPr>
          <a:xfrm>
            <a:off x="7521087" y="2951953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32AFB-4A92-77A7-7962-4C13D95D0155}"/>
              </a:ext>
            </a:extLst>
          </p:cNvPr>
          <p:cNvSpPr txBox="1"/>
          <p:nvPr/>
        </p:nvSpPr>
        <p:spPr>
          <a:xfrm>
            <a:off x="7503376" y="4121504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00088D-8D52-1EC2-1516-102369026CA1}"/>
              </a:ext>
            </a:extLst>
          </p:cNvPr>
          <p:cNvSpPr txBox="1"/>
          <p:nvPr/>
        </p:nvSpPr>
        <p:spPr>
          <a:xfrm>
            <a:off x="7518125" y="4863843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ACC524-7E05-8F3F-61FD-4A0684FB7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33480"/>
              </p:ext>
            </p:extLst>
          </p:nvPr>
        </p:nvGraphicFramePr>
        <p:xfrm>
          <a:off x="2394857" y="1695539"/>
          <a:ext cx="9300957" cy="4821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1800">
                  <a:extLst>
                    <a:ext uri="{9D8B030D-6E8A-4147-A177-3AD203B41FA5}">
                      <a16:colId xmlns:a16="http://schemas.microsoft.com/office/drawing/2014/main" val="186550953"/>
                    </a:ext>
                  </a:extLst>
                </a:gridCol>
                <a:gridCol w="5179157">
                  <a:extLst>
                    <a:ext uri="{9D8B030D-6E8A-4147-A177-3AD203B41FA5}">
                      <a16:colId xmlns:a16="http://schemas.microsoft.com/office/drawing/2014/main" val="3294338606"/>
                    </a:ext>
                  </a:extLst>
                </a:gridCol>
              </a:tblGrid>
              <a:tr h="116760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Domains for future consideration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56114"/>
                  </a:ext>
                </a:extLst>
              </a:tr>
              <a:tr h="1450709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Circumstance-dependent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21721"/>
                  </a:ext>
                </a:extLst>
              </a:tr>
              <a:tr h="2203446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0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42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8795</TotalTime>
  <Words>90</Words>
  <Application>Microsoft Macintosh PowerPoint</Application>
  <PresentationFormat>Widescreen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OMERACT Onion for Domains</vt:lpstr>
      <vt:lpstr>The OMERACT Onion for Domains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omeract.org</dc:creator>
  <cp:lastModifiedBy>admin omeract.org</cp:lastModifiedBy>
  <cp:revision>35</cp:revision>
  <dcterms:created xsi:type="dcterms:W3CDTF">2019-11-02T14:07:56Z</dcterms:created>
  <dcterms:modified xsi:type="dcterms:W3CDTF">2024-04-05T12:55:21Z</dcterms:modified>
</cp:coreProperties>
</file>